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5" r:id="rId7"/>
    <p:sldId id="262" r:id="rId8"/>
    <p:sldId id="264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A57E-45EC-45DB-8DA6-E6336E2B1AA0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951B-07F4-46BF-8012-19C2CDD96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46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A57E-45EC-45DB-8DA6-E6336E2B1AA0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951B-07F4-46BF-8012-19C2CDD96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238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A57E-45EC-45DB-8DA6-E6336E2B1AA0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951B-07F4-46BF-8012-19C2CDD96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48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A57E-45EC-45DB-8DA6-E6336E2B1AA0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951B-07F4-46BF-8012-19C2CDD96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425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A57E-45EC-45DB-8DA6-E6336E2B1AA0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951B-07F4-46BF-8012-19C2CDD96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743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A57E-45EC-45DB-8DA6-E6336E2B1AA0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951B-07F4-46BF-8012-19C2CDD96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0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A57E-45EC-45DB-8DA6-E6336E2B1AA0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951B-07F4-46BF-8012-19C2CDD96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220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A57E-45EC-45DB-8DA6-E6336E2B1AA0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951B-07F4-46BF-8012-19C2CDD96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00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A57E-45EC-45DB-8DA6-E6336E2B1AA0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951B-07F4-46BF-8012-19C2CDD96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4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A57E-45EC-45DB-8DA6-E6336E2B1AA0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951B-07F4-46BF-8012-19C2CDD96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560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A57E-45EC-45DB-8DA6-E6336E2B1AA0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951B-07F4-46BF-8012-19C2CDD96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739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7A57E-45EC-45DB-8DA6-E6336E2B1AA0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4951B-07F4-46BF-8012-19C2CDD96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751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11887" y="701166"/>
            <a:ext cx="9144000" cy="2387600"/>
          </a:xfrm>
        </p:spPr>
        <p:txBody>
          <a:bodyPr/>
          <a:lstStyle/>
          <a:p>
            <a:r>
              <a:rPr lang="ru-RU" b="0" i="0" dirty="0" smtClean="0">
                <a:solidFill>
                  <a:srgbClr val="0F214F"/>
                </a:solidFill>
                <a:effectLst/>
                <a:latin typeface="Arial" panose="020B0604020202020204" pitchFamily="34" charset="0"/>
              </a:rPr>
              <a:t>Родины тепло – огня жарче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6441" y="4815872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Классный руководитель 7 Б класса</a:t>
            </a:r>
          </a:p>
          <a:p>
            <a:r>
              <a:rPr lang="ru-RU" dirty="0" err="1" smtClean="0"/>
              <a:t>Толекова</a:t>
            </a:r>
            <a:r>
              <a:rPr lang="ru-RU" dirty="0" smtClean="0"/>
              <a:t> Мария </a:t>
            </a:r>
            <a:r>
              <a:rPr lang="ru-RU" dirty="0" err="1" smtClean="0"/>
              <a:t>Исабаевна</a:t>
            </a:r>
            <a:endParaRPr lang="ru-RU" dirty="0" smtClean="0"/>
          </a:p>
          <a:p>
            <a:r>
              <a:rPr lang="ru-RU" dirty="0" err="1" smtClean="0"/>
              <a:t>Алматинская</a:t>
            </a:r>
            <a:r>
              <a:rPr lang="ru-RU" dirty="0" smtClean="0"/>
              <a:t> область </a:t>
            </a:r>
            <a:r>
              <a:rPr lang="ru-RU" dirty="0" err="1" smtClean="0"/>
              <a:t>Енбекшиказахский</a:t>
            </a:r>
            <a:r>
              <a:rPr lang="ru-RU" dirty="0" smtClean="0"/>
              <a:t> район</a:t>
            </a:r>
          </a:p>
          <a:p>
            <a:r>
              <a:rPr lang="ru-RU" dirty="0" smtClean="0"/>
              <a:t>КГУ «Средняя школа имени Толе </a:t>
            </a:r>
            <a:r>
              <a:rPr lang="ru-RU" dirty="0" err="1" smtClean="0"/>
              <a:t>би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791" y="2195873"/>
            <a:ext cx="4468091" cy="446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91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6291" y="0"/>
            <a:ext cx="9982199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Возьмемся </a:t>
            </a:r>
            <a:r>
              <a:rPr lang="ru-RU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за руки и представим себе, какая сильная у нас Родина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.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1981" y="2845846"/>
            <a:ext cx="9864437" cy="3359871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В нашей стране горы-высокие,</a:t>
            </a:r>
          </a:p>
          <a:p>
            <a:r>
              <a:rPr lang="ru-RU" sz="32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Реки глубокие,</a:t>
            </a:r>
          </a:p>
          <a:p>
            <a:r>
              <a:rPr lang="ru-RU" sz="32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Степи широкие,</a:t>
            </a:r>
          </a:p>
          <a:p>
            <a:r>
              <a:rPr lang="ru-RU" sz="32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Леса большие,</a:t>
            </a:r>
          </a:p>
          <a:p>
            <a:r>
              <a:rPr lang="ru-RU" sz="32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А мы- ребята вот такие!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791" y="2195873"/>
            <a:ext cx="4468091" cy="446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39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7"/>
            <a:ext cx="12192000" cy="66558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5322" y="-43958"/>
            <a:ext cx="7701715" cy="771732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Bookman Old Style" panose="02050604050505020204" pitchFamily="18" charset="0"/>
              </a:rPr>
              <a:t>Это моя </a:t>
            </a:r>
            <a:r>
              <a:rPr lang="ru-RU" sz="4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родина</a:t>
            </a:r>
            <a:endParaRPr lang="ru-RU" sz="4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596" y="3804802"/>
            <a:ext cx="2525604" cy="25692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672" y="669937"/>
            <a:ext cx="120374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Пророк Сулейман, как известно, знал языки людей и всех животных. Однажды он решил очистить место, которое заросло бурьяном и было загажено. Пророк Сулейман приказал всем проживавшим там тварям покинуть это место, так как он пустит по нему огонь, который всё очистит. Все животные разбежались, и пророк пустил огонь по этой местности. 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Когда всё сгорело, Сулейман вдруг услышал жалобные стенания. Глянув на землю, он увидел полуобгоревшую змею. </a:t>
            </a:r>
          </a:p>
          <a:p>
            <a:r>
              <a:rPr lang="ru-RU" sz="1600" dirty="0">
                <a:solidFill>
                  <a:schemeClr val="bg1"/>
                </a:solidFill>
              </a:rPr>
              <a:t>   — Почему ты не покинула это место? Разве ты не слышала моих предупреждений? — спросил пророк. </a:t>
            </a:r>
          </a:p>
          <a:p>
            <a:r>
              <a:rPr lang="ru-RU" sz="1600" dirty="0">
                <a:solidFill>
                  <a:schemeClr val="bg1"/>
                </a:solidFill>
              </a:rPr>
              <a:t>   — Слышала я твои предупреждения, но в этом месте прожили семь колен моих предков. Как же я могла покинуть свою родину? Не смогла я уползти с неё, — ответила змея.</a:t>
            </a:r>
          </a:p>
        </p:txBody>
      </p:sp>
    </p:spTree>
    <p:extLst>
      <p:ext uri="{BB962C8B-B14F-4D97-AF65-F5344CB8AC3E}">
        <p14:creationId xmlns:p14="http://schemas.microsoft.com/office/powerpoint/2010/main" val="117042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48248" y="301920"/>
            <a:ext cx="9144000" cy="2387600"/>
          </a:xfrm>
        </p:spPr>
        <p:txBody>
          <a:bodyPr/>
          <a:lstStyle/>
          <a:p>
            <a:r>
              <a:rPr lang="ru-RU" dirty="0" smtClean="0">
                <a:solidFill>
                  <a:srgbClr val="0F214F"/>
                </a:solidFill>
                <a:latin typeface="Arial" panose="020B0604020202020204" pitchFamily="34" charset="0"/>
              </a:rPr>
              <a:t>Стих «Родина»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4310" y="3486128"/>
            <a:ext cx="9144000" cy="1655762"/>
          </a:xfrm>
        </p:spPr>
        <p:txBody>
          <a:bodyPr/>
          <a:lstStyle/>
          <a:p>
            <a:r>
              <a:rPr lang="ru-RU" dirty="0"/>
              <a:t>Просмотр видеоролика «Родина», созданный на стихотворение Михаила  </a:t>
            </a:r>
            <a:r>
              <a:rPr lang="ru-RU" dirty="0" err="1" smtClean="0"/>
              <a:t>Пляцковского</a:t>
            </a:r>
            <a:r>
              <a:rPr lang="ru-RU" dirty="0" smtClean="0"/>
              <a:t> «Родина</a:t>
            </a:r>
            <a:r>
              <a:rPr lang="ru-RU" dirty="0"/>
              <a:t>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791" y="2195873"/>
            <a:ext cx="4468091" cy="446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5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53436"/>
            <a:ext cx="9144000" cy="2387600"/>
          </a:xfrm>
        </p:spPr>
        <p:txBody>
          <a:bodyPr/>
          <a:lstStyle/>
          <a:p>
            <a:r>
              <a:rPr lang="ru-RU" dirty="0" smtClean="0">
                <a:solidFill>
                  <a:srgbClr val="0F214F"/>
                </a:solidFill>
                <a:latin typeface="Arial" panose="020B0604020202020204" pitchFamily="34" charset="0"/>
              </a:rPr>
              <a:t>Сильные </a:t>
            </a:r>
            <a:r>
              <a:rPr lang="ru-RU" dirty="0">
                <a:solidFill>
                  <a:srgbClr val="0F214F"/>
                </a:solidFill>
                <a:latin typeface="Arial" panose="020B0604020202020204" pitchFamily="34" charset="0"/>
              </a:rPr>
              <a:t>духом крепче </a:t>
            </a:r>
            <a:r>
              <a:rPr lang="ru-RU" dirty="0" smtClean="0">
                <a:solidFill>
                  <a:srgbClr val="0F214F"/>
                </a:solidFill>
                <a:latin typeface="Arial" panose="020B0604020202020204" pitchFamily="34" charset="0"/>
              </a:rPr>
              <a:t>стены</a:t>
            </a:r>
            <a:r>
              <a:rPr lang="ru-RU" dirty="0">
                <a:solidFill>
                  <a:srgbClr val="0F214F"/>
                </a:solidFill>
                <a:latin typeface="Arial" panose="020B0604020202020204" pitchFamily="34" charset="0"/>
              </a:rPr>
              <a:t>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4150" y="3352656"/>
            <a:ext cx="9144000" cy="1655762"/>
          </a:xfrm>
        </p:spPr>
        <p:txBody>
          <a:bodyPr/>
          <a:lstStyle/>
          <a:p>
            <a:r>
              <a:rPr lang="ru-RU" dirty="0" smtClean="0"/>
              <a:t>Мультфильм о любви </a:t>
            </a:r>
            <a:r>
              <a:rPr lang="ru-RU" dirty="0"/>
              <a:t>к Родине. Памяти павших и живых участников Великой Отечественной войны, памяти вечно молодых солдат и офицеров, </a:t>
            </a:r>
            <a:r>
              <a:rPr lang="ru-RU" dirty="0" smtClean="0"/>
              <a:t>воевавших </a:t>
            </a:r>
            <a:r>
              <a:rPr lang="ru-RU" dirty="0"/>
              <a:t>на фронтах Великой Отечественной войны, посвящается.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791" y="2195873"/>
            <a:ext cx="4468091" cy="446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7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3707" y="1171270"/>
            <a:ext cx="7967730" cy="1024603"/>
          </a:xfrm>
        </p:spPr>
        <p:txBody>
          <a:bodyPr/>
          <a:lstStyle/>
          <a:p>
            <a:r>
              <a:rPr lang="ru-RU" dirty="0" smtClean="0">
                <a:solidFill>
                  <a:srgbClr val="0F214F"/>
                </a:solidFill>
                <a:latin typeface="Arial" panose="020B0604020202020204" pitchFamily="34" charset="0"/>
              </a:rPr>
              <a:t>Задание группам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4150" y="3352656"/>
            <a:ext cx="9144000" cy="1655762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Презентуйте </a:t>
            </a:r>
            <a:r>
              <a:rPr lang="ru-RU" dirty="0"/>
              <a:t>свою работу, разыграв предложенную ситуацию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Ситуация: К нам в школу приехал иностранец  Джон. Джону надо рассказать о нашей Родине.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791" y="2195873"/>
            <a:ext cx="4468091" cy="446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2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986405" y="160606"/>
            <a:ext cx="5353318" cy="6511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F214F"/>
                </a:solidFill>
                <a:latin typeface="Arial" panose="020B0604020202020204" pitchFamily="34" charset="0"/>
              </a:rPr>
              <a:t>АНКЕТА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93958" y="957476"/>
            <a:ext cx="3968424" cy="1655762"/>
          </a:xfrm>
        </p:spPr>
        <p:txBody>
          <a:bodyPr/>
          <a:lstStyle/>
          <a:p>
            <a:r>
              <a:rPr lang="ru-RU" b="1" dirty="0">
                <a:latin typeface="Times New Roman,Bold"/>
                <a:ea typeface="Calibri" panose="020F0502020204030204" pitchFamily="34" charset="0"/>
                <a:cs typeface="Times New Roman,Bold"/>
              </a:rPr>
              <a:t>«БЫТЬ ПАТРИОТОМ, </a:t>
            </a:r>
            <a:endParaRPr lang="ru-RU" b="1" dirty="0" smtClean="0">
              <a:latin typeface="Times New Roman,Bold"/>
              <a:ea typeface="Calibri" panose="020F0502020204030204" pitchFamily="34" charset="0"/>
              <a:cs typeface="Times New Roman,Bold"/>
            </a:endParaRPr>
          </a:p>
          <a:p>
            <a:r>
              <a:rPr lang="ru-RU" b="1" dirty="0" smtClean="0">
                <a:latin typeface="Times New Roman,Bold"/>
                <a:ea typeface="Calibri" panose="020F0502020204030204" pitchFamily="34" charset="0"/>
                <a:cs typeface="Times New Roman,Bold"/>
              </a:rPr>
              <a:t>ЧТО </a:t>
            </a:r>
            <a:r>
              <a:rPr lang="ru-RU" b="1" dirty="0">
                <a:latin typeface="Times New Roman,Bold"/>
                <a:ea typeface="Calibri" panose="020F0502020204030204" pitchFamily="34" charset="0"/>
                <a:cs typeface="Times New Roman,Bold"/>
              </a:rPr>
              <a:t>ЭТО ЗНАЧИТ</a:t>
            </a:r>
            <a:r>
              <a:rPr lang="ru-RU" b="1" dirty="0" smtClean="0">
                <a:latin typeface="Times New Roman,Bold"/>
                <a:ea typeface="Calibri" panose="020F0502020204030204" pitchFamily="34" charset="0"/>
                <a:cs typeface="Times New Roman,Bold"/>
              </a:rPr>
              <a:t>?»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791" y="2195873"/>
            <a:ext cx="4468091" cy="44680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34011" y="160606"/>
            <a:ext cx="5291167" cy="6908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Кем Вы себя в большей степени ощущаете?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(отметьте нужный вариант ответа)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а. Жителем своего города, района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б. Гражданином Казахстана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в. Гражданином мира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 Другой вариант_______________________________________________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II. Согласны ли Вы с утверждением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«Я хотел бы родиться и жить не в Казахстане»?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а. Да, согласен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б. Нет, не согласен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в. Другое______________________________________________________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III. С Вашей точки зрения, какую часть </a:t>
            </a:r>
            <a:r>
              <a:rPr lang="ru-RU" sz="9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казахстанцев</a:t>
            </a: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можно назвать патриотами?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а. Большинство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б. Половину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в. Никого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 Другое______________________________________________________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IV. По каким признакам или высказываниям вы определяете для себя понятие «патриотизм»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а. Национальное самосознание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б. Служение Родине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в. Интернационализм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 Любовь к родному дому, городу, стране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д. Чувство долга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е. Труд на благо своей Родины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ж. Другое_____________________________________________________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Есть ли что-то такое, чем Вы как гражданин Казахстана могли бы гордиться? </a:t>
            </a:r>
            <a:r>
              <a:rPr lang="ru-RU" sz="9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(возможны несколько вариантов ответов)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а. Победа в Великой Отечественной войне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б. Природные богатства страны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в. История страны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 Положение Казахстана в мировом сообществе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д. Культурное наследие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е. Принадлежность к своей национальности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ж. Другой вариант_______________________________________________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VI. Кто на Ваш взгляд, в большей степени повлиял на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ваших патриотических чувств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а. Школа, лицей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б. СМИ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в. Родители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 Органы власти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д. Окружающие люди, друзья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е. Другое_____________________________________________________</a:t>
            </a:r>
            <a:endParaRPr lang="ru-R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7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596" y="819003"/>
            <a:ext cx="5265697" cy="7901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F214F"/>
                </a:solidFill>
                <a:latin typeface="Arial" panose="020B0604020202020204" pitchFamily="34" charset="0"/>
              </a:rPr>
              <a:t>РЕФЛЕКСИЯ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3992" y="3602037"/>
            <a:ext cx="9144000" cy="1655762"/>
          </a:xfrm>
        </p:spPr>
        <p:txBody>
          <a:bodyPr>
            <a:normAutofit/>
          </a:bodyPr>
          <a:lstStyle/>
          <a:p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791" y="2195873"/>
            <a:ext cx="4468091" cy="44680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92" y="61528"/>
            <a:ext cx="4667097" cy="660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8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6737" y="1012466"/>
            <a:ext cx="5265697" cy="79018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F214F"/>
                </a:solidFill>
                <a:latin typeface="Arial" panose="020B0604020202020204" pitchFamily="34" charset="0"/>
              </a:rPr>
              <a:t>Закончите предложение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3992" y="3602037"/>
            <a:ext cx="9144000" cy="165576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791" y="2195873"/>
            <a:ext cx="4468091" cy="446809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61387" y="2292440"/>
            <a:ext cx="7727323" cy="3188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Каждый из нас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верит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б. Подвиги героев заставили нас задуматься_________________________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в. Когда я задумываюсь о будущем своей страны, о__________________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 Защищать свою Родину можно не только с автоматом в руках, но 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д. Быть достойным гражданином своей страны – значит  быть__________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20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601</Words>
  <Application>Microsoft Office PowerPoint</Application>
  <PresentationFormat>Широкоэкранный</PresentationFormat>
  <Paragraphs>84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Bookman Old Style</vt:lpstr>
      <vt:lpstr>Calibri</vt:lpstr>
      <vt:lpstr>Calibri Light</vt:lpstr>
      <vt:lpstr>Times New Roman</vt:lpstr>
      <vt:lpstr>Times New Roman,Bold</vt:lpstr>
      <vt:lpstr>Тема Office</vt:lpstr>
      <vt:lpstr>Родины тепло – огня жарче</vt:lpstr>
      <vt:lpstr>Возьмемся за руки и представим себе, какая сильная у нас Родина. </vt:lpstr>
      <vt:lpstr>Это моя родина</vt:lpstr>
      <vt:lpstr>Стих «Родина»</vt:lpstr>
      <vt:lpstr>Сильные духом крепче стены!</vt:lpstr>
      <vt:lpstr>Задание группам</vt:lpstr>
      <vt:lpstr>АНКЕТА</vt:lpstr>
      <vt:lpstr>РЕФЛЕКСИЯ</vt:lpstr>
      <vt:lpstr>Закончите предложение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Родины тепло – огня жарче</dc:title>
  <dc:creator>Жамшид</dc:creator>
  <cp:lastModifiedBy>Жамшид</cp:lastModifiedBy>
  <cp:revision>10</cp:revision>
  <dcterms:created xsi:type="dcterms:W3CDTF">2014-11-26T15:49:43Z</dcterms:created>
  <dcterms:modified xsi:type="dcterms:W3CDTF">2014-12-01T16:46:41Z</dcterms:modified>
</cp:coreProperties>
</file>